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7A16CA-E665-463C-9C59-35DF731DD10E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8"/>
            <p14:sldId id="267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5D23-1F4F-4E4E-957F-7F15B90B3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19E0A-3A52-47DA-8703-AE0FF5D114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9D35B-7253-4BD0-A888-603EFBB60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82F0A-3174-49E1-B20B-A8A13A65A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FEB1F-9188-4947-9173-A9027C4BD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233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597B-436A-430D-B836-167D437F8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BB16A0-983F-47BC-A9E5-67F1E0BB3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637DB-E435-4D69-8788-D23DFCCB6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B59D7-C97C-46DD-89F0-86D3B4185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A9445-0AC3-45D9-A143-96E22FE57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352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5FE86F-0055-44F6-A7BA-8113E0A367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26578-DE78-4A5E-86B1-DEAF57E4C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B6C5E-59EC-4CBE-9B30-813602074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927D1-E95E-4699-828F-2CE732C69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02C03-0559-41DC-96E1-909B8970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70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0024-333A-4CA9-9042-B1269654E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49085-A36F-4871-BB51-4C84573E2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9632-56D7-4F41-9548-20E7031FF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7F536-BC09-4EAA-9524-646FBDAA7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B4B4D-36D6-4881-98B9-AAFDCCB1A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94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E2A88-BEBA-43D5-8311-137F4B615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5ABC0-D20D-44EF-A6DA-7DEF2E0C7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ED2E7-8AF8-4C93-AA7D-CD01CF42E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6920A-D1F0-47F3-9222-9F91D4050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6240A-7BD9-4F75-9ABF-DD75C7F7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7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20F0-81D8-4F33-8CDE-73FC0B6F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53EDE-02CE-4D27-9CF1-4F2EBE2CA5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373B2-F1C4-4DD3-A452-87A7ED809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E9A85-5753-4763-A433-A300E28EE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B295C-2B0A-4290-B4A1-2FD912566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53D0B-4102-4F69-A021-9A7C4C268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28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31B0-F9B8-4129-98A4-D973C3AA7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1BAAE-E095-493A-8AE5-23B6003EE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F66681-C632-4BE0-9B0E-8132BA033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3C6EDD-3AC6-49C0-B1EE-465B7CEC4D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3DFCB1-B7E5-4523-B728-C56CACB43F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7F338-A2F3-4982-A27C-E242D8EB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B16F9-4C08-492F-B5CB-ABA46BC6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21EAA0-BD82-470F-8D4D-9042FC31D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008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F9F00-38C1-4F1D-9242-48F6D7DC4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AD8D3A-68E0-4DDB-928C-DF056BD7A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053D8A-1971-4B6F-8941-ACFAC17F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3AB75-FFD0-4A05-8ACF-657D68A80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824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7D8AEF-1F0E-402C-8132-D165AA299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A148A-BA93-4AC1-AEBF-4CF37E8E3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C7D13-6CD2-4DFB-877B-1E69E94DD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939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C69E-F3D6-44B4-8332-BA450EB8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59157-A230-433D-8729-A87A40A62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C05CD-4EF9-4AB0-9E34-A99D43C04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3C26C-383C-448A-8A08-2CB351090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E45CC-3AE2-4384-AF2F-DB0D17DD2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A2B38-82D6-49CA-B6AD-9E0C2CF8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459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F80A8-31D5-4000-98D0-05BF49373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EC453C-130E-43A3-AE70-DAA1E4F6C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E602F-DA25-4C5C-857A-EDEC18BC1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CBC205-A52F-4099-AEA6-7079780FF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23E61-C174-4DCC-BF8F-10491674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EA8EB-3E4B-4F7E-AE4B-E5F5057BD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93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FF0D8-6DF0-4233-A266-F2758E7CD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7CA04-842F-4586-96D5-01F723715E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CFA3C-9E3B-4F42-9421-E33F1D5BD6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D5A66-D37E-4E01-B5F0-DE6B6A73DA3E}" type="datetimeFigureOut">
              <a:rPr lang="en-IN" smtClean="0"/>
              <a:t>04-10-2024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8EE4A4-F4A4-4840-8333-1D0ACC8C2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8506B-6B3C-4E72-9812-ECF420F77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0CC85-5D67-4F4A-B654-1FD68AD0A4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418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F1974-91FE-478E-A69C-E44E8C28C4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Logic Apps(Auto-PL)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82F60-C896-4EE6-A53D-BFAE6EFA5F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this we are going to run pipeline automatically at a particular time by using Logic apps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92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B63B-A624-4EBD-BAD7-D59466EE4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Action</a:t>
            </a:r>
            <a:endParaRPr lang="en-IN" dirty="0"/>
          </a:p>
        </p:txBody>
      </p:sp>
      <p:pic>
        <p:nvPicPr>
          <p:cNvPr id="4" name="Content Placeholder 4" descr="A computer screen with a white background&#10;&#10;Description automatically generated">
            <a:extLst>
              <a:ext uri="{FF2B5EF4-FFF2-40B4-BE49-F238E27FC236}">
                <a16:creationId xmlns:a16="http://schemas.microsoft.com/office/drawing/2014/main" id="{D031EFE0-7DDB-4741-B185-D8A092B06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9171"/>
          <a:stretch/>
        </p:blipFill>
        <p:spPr>
          <a:xfrm>
            <a:off x="2253007" y="1825625"/>
            <a:ext cx="7692272" cy="4351338"/>
          </a:xfrm>
        </p:spPr>
      </p:pic>
    </p:spTree>
    <p:extLst>
      <p:ext uri="{BB962C8B-B14F-4D97-AF65-F5344CB8AC3E}">
        <p14:creationId xmlns:p14="http://schemas.microsoft.com/office/powerpoint/2010/main" val="3276319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3869F-DE03-4E0A-9F3F-5270B4A16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on Azure data factory &gt; Create a Pipeline run ( This means </a:t>
            </a:r>
            <a:r>
              <a:rPr lang="en-US" dirty="0" err="1"/>
              <a:t>foor</a:t>
            </a:r>
            <a:r>
              <a:rPr lang="en-US" dirty="0"/>
              <a:t> every 1 min pipeline will be run) 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EE0FAE0-3DB3-4F61-B8F8-D9A4952C3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8" r="8871"/>
          <a:stretch/>
        </p:blipFill>
        <p:spPr>
          <a:xfrm>
            <a:off x="2243579" y="1825625"/>
            <a:ext cx="7729980" cy="4351338"/>
          </a:xfrm>
        </p:spPr>
      </p:pic>
    </p:spTree>
    <p:extLst>
      <p:ext uri="{BB962C8B-B14F-4D97-AF65-F5344CB8AC3E}">
        <p14:creationId xmlns:p14="http://schemas.microsoft.com/office/powerpoint/2010/main" val="507302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493A0-9E5D-4CEA-95C3-61B79920C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in with ‘Create a Pipeline run’ with </a:t>
            </a:r>
            <a:r>
              <a:rPr lang="en-US" dirty="0" err="1"/>
              <a:t>Ms</a:t>
            </a:r>
            <a:r>
              <a:rPr lang="en-US" dirty="0"/>
              <a:t> Account</a:t>
            </a:r>
            <a:endParaRPr lang="en-IN" dirty="0"/>
          </a:p>
        </p:txBody>
      </p:sp>
      <p:pic>
        <p:nvPicPr>
          <p:cNvPr id="8" name="Content Placeholder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EA0CEFC1-62A0-4D08-83EC-AE73A5C5F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9071"/>
          <a:stretch/>
        </p:blipFill>
        <p:spPr>
          <a:xfrm>
            <a:off x="2245127" y="1825625"/>
            <a:ext cx="7701745" cy="4351338"/>
          </a:xfrm>
        </p:spPr>
      </p:pic>
    </p:spTree>
    <p:extLst>
      <p:ext uri="{BB962C8B-B14F-4D97-AF65-F5344CB8AC3E}">
        <p14:creationId xmlns:p14="http://schemas.microsoft.com/office/powerpoint/2010/main" val="4193886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BC168-CA5A-435A-A109-5EB60830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all the parameters and save it</a:t>
            </a:r>
            <a:endParaRPr lang="en-IN" dirty="0"/>
          </a:p>
        </p:txBody>
      </p:sp>
      <p:pic>
        <p:nvPicPr>
          <p:cNvPr id="8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A3A79F-22CD-4A07-A9E4-DDE3CCE72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7" r="9272"/>
          <a:stretch/>
        </p:blipFill>
        <p:spPr>
          <a:xfrm>
            <a:off x="2254555" y="1825625"/>
            <a:ext cx="7682889" cy="4351338"/>
          </a:xfrm>
        </p:spPr>
      </p:pic>
    </p:spTree>
    <p:extLst>
      <p:ext uri="{BB962C8B-B14F-4D97-AF65-F5344CB8AC3E}">
        <p14:creationId xmlns:p14="http://schemas.microsoft.com/office/powerpoint/2010/main" val="359892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6C5F6-1F0D-436C-B2F5-F830E241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just run and go to run history and Trigger History to see whether it is working or not</a:t>
            </a:r>
            <a:endParaRPr lang="en-IN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2A72853F-E03E-4029-9770-8535C87DC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r="8872"/>
          <a:stretch/>
        </p:blipFill>
        <p:spPr>
          <a:xfrm>
            <a:off x="2234153" y="1825625"/>
            <a:ext cx="7739406" cy="4351338"/>
          </a:xfrm>
        </p:spPr>
      </p:pic>
    </p:spTree>
    <p:extLst>
      <p:ext uri="{BB962C8B-B14F-4D97-AF65-F5344CB8AC3E}">
        <p14:creationId xmlns:p14="http://schemas.microsoft.com/office/powerpoint/2010/main" val="2355648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C4B53-383D-4F58-A3EE-77A1D89BA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check in ADF whether pipeline are successful on automation or not ( Now in this, it will show manual trigger as it is trigger by other service and not ADF schedule trigger {ADF also has it </a:t>
            </a:r>
            <a:r>
              <a:rPr lang="en-US"/>
              <a:t>own Scheduler})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C5DF4A-CDBF-4B2B-A90E-2D890DD5D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8" r="8972"/>
          <a:stretch/>
        </p:blipFill>
        <p:spPr>
          <a:xfrm>
            <a:off x="2215299" y="1825625"/>
            <a:ext cx="7748833" cy="4351338"/>
          </a:xfrm>
        </p:spPr>
      </p:pic>
    </p:spTree>
    <p:extLst>
      <p:ext uri="{BB962C8B-B14F-4D97-AF65-F5344CB8AC3E}">
        <p14:creationId xmlns:p14="http://schemas.microsoft.com/office/powerpoint/2010/main" val="209844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3C45-EF09-41E6-A681-230E14E8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Azure Logic apps</a:t>
            </a:r>
            <a:endParaRPr lang="en-IN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A53F16DD-B997-4D4D-87AB-C653BC773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8" r="8972"/>
          <a:stretch/>
        </p:blipFill>
        <p:spPr>
          <a:xfrm>
            <a:off x="2262433" y="1825625"/>
            <a:ext cx="7701699" cy="4351338"/>
          </a:xfrm>
        </p:spPr>
      </p:pic>
    </p:spTree>
    <p:extLst>
      <p:ext uri="{BB962C8B-B14F-4D97-AF65-F5344CB8AC3E}">
        <p14:creationId xmlns:p14="http://schemas.microsoft.com/office/powerpoint/2010/main" val="192680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ED4CF-692B-40D8-B0EE-9974C98B5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Workflow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C606C39-4277-4E9E-99D8-BD9BDA4A2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9171"/>
          <a:stretch/>
        </p:blipFill>
        <p:spPr>
          <a:xfrm>
            <a:off x="2253007" y="1825625"/>
            <a:ext cx="7692272" cy="4351338"/>
          </a:xfrm>
        </p:spPr>
      </p:pic>
    </p:spTree>
    <p:extLst>
      <p:ext uri="{BB962C8B-B14F-4D97-AF65-F5344CB8AC3E}">
        <p14:creationId xmlns:p14="http://schemas.microsoft.com/office/powerpoint/2010/main" val="2039196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828CB-3BD7-4D9A-A1CF-949BD2986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work flow and Give name to workflow &gt; Create</a:t>
            </a:r>
            <a:endParaRPr lang="en-IN" dirty="0"/>
          </a:p>
        </p:txBody>
      </p:sp>
      <p:pic>
        <p:nvPicPr>
          <p:cNvPr id="5" name="Content Placeholder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6BB6B923-C2C6-4377-AF72-4EA514C74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r="9371"/>
          <a:stretch/>
        </p:blipFill>
        <p:spPr>
          <a:xfrm>
            <a:off x="2234154" y="1825625"/>
            <a:ext cx="7692272" cy="4351338"/>
          </a:xfrm>
        </p:spPr>
      </p:pic>
    </p:spTree>
    <p:extLst>
      <p:ext uri="{BB962C8B-B14F-4D97-AF65-F5344CB8AC3E}">
        <p14:creationId xmlns:p14="http://schemas.microsoft.com/office/powerpoint/2010/main" val="1649512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B67B-99B3-4E8F-B479-99A28B360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Created Workflow and Select Designer</a:t>
            </a:r>
            <a:endParaRPr lang="en-IN" dirty="0"/>
          </a:p>
        </p:txBody>
      </p:sp>
      <p:pic>
        <p:nvPicPr>
          <p:cNvPr id="5" name="Content Placeholder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13711219-418F-4F0C-9E8A-B87A9616B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r="9071"/>
          <a:stretch/>
        </p:blipFill>
        <p:spPr>
          <a:xfrm>
            <a:off x="2234153" y="1825625"/>
            <a:ext cx="7720552" cy="4351338"/>
          </a:xfrm>
        </p:spPr>
      </p:pic>
    </p:spTree>
    <p:extLst>
      <p:ext uri="{BB962C8B-B14F-4D97-AF65-F5344CB8AC3E}">
        <p14:creationId xmlns:p14="http://schemas.microsoft.com/office/powerpoint/2010/main" val="422265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8368-BDE3-44FB-B35A-5ED3A658D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Trigger</a:t>
            </a:r>
            <a:endParaRPr lang="en-IN" dirty="0"/>
          </a:p>
        </p:txBody>
      </p:sp>
      <p:pic>
        <p:nvPicPr>
          <p:cNvPr id="9" name="Content Placeholder 8" descr="A computer screen with a white background&#10;&#10;Description automatically generated">
            <a:extLst>
              <a:ext uri="{FF2B5EF4-FFF2-40B4-BE49-F238E27FC236}">
                <a16:creationId xmlns:a16="http://schemas.microsoft.com/office/drawing/2014/main" id="{28487800-840E-49F3-98B6-2631E5171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9" r="9271"/>
          <a:stretch/>
        </p:blipFill>
        <p:spPr>
          <a:xfrm>
            <a:off x="2224727" y="1825625"/>
            <a:ext cx="7711126" cy="4351338"/>
          </a:xfrm>
        </p:spPr>
      </p:pic>
    </p:spTree>
    <p:extLst>
      <p:ext uri="{BB962C8B-B14F-4D97-AF65-F5344CB8AC3E}">
        <p14:creationId xmlns:p14="http://schemas.microsoft.com/office/powerpoint/2010/main" val="4292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849CB-380E-48FC-AA81-88AE0660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Recurrence and open it</a:t>
            </a:r>
            <a:endParaRPr lang="en-IN" dirty="0"/>
          </a:p>
        </p:txBody>
      </p:sp>
      <p:pic>
        <p:nvPicPr>
          <p:cNvPr id="5" name="Content Placeholder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B909A327-B62E-4164-A0AC-AA7F177B7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8" r="9272"/>
          <a:stretch/>
        </p:blipFill>
        <p:spPr>
          <a:xfrm>
            <a:off x="2243579" y="1825625"/>
            <a:ext cx="7692273" cy="4351338"/>
          </a:xfrm>
        </p:spPr>
      </p:pic>
    </p:spTree>
    <p:extLst>
      <p:ext uri="{BB962C8B-B14F-4D97-AF65-F5344CB8AC3E}">
        <p14:creationId xmlns:p14="http://schemas.microsoft.com/office/powerpoint/2010/main" val="2296216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EE47B-7446-46C9-B6F1-123F4E91F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Recurrence, we can repeat pipeline run at any minute, hour, week, second, day, month.</a:t>
            </a:r>
            <a:endParaRPr lang="en-IN" dirty="0"/>
          </a:p>
        </p:txBody>
      </p:sp>
      <p:pic>
        <p:nvPicPr>
          <p:cNvPr id="5" name="Content Placeholder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2DD75D42-3C47-47C6-BC42-8A1DAE501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8" r="8871"/>
          <a:stretch/>
        </p:blipFill>
        <p:spPr>
          <a:xfrm>
            <a:off x="2224726" y="1825625"/>
            <a:ext cx="7748833" cy="4351338"/>
          </a:xfrm>
        </p:spPr>
      </p:pic>
    </p:spTree>
    <p:extLst>
      <p:ext uri="{BB962C8B-B14F-4D97-AF65-F5344CB8AC3E}">
        <p14:creationId xmlns:p14="http://schemas.microsoft.com/office/powerpoint/2010/main" val="1946045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6BBF0-2602-4549-A94F-B2E5EB3D6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Here, we will run pipeline for every 2 minute </a:t>
            </a:r>
            <a:endParaRPr lang="en-IN" dirty="0"/>
          </a:p>
        </p:txBody>
      </p:sp>
      <p:pic>
        <p:nvPicPr>
          <p:cNvPr id="8" name="Content Placeholder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83F2E1EF-7975-4A27-92CF-1DFF7587C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8" r="8871"/>
          <a:stretch/>
        </p:blipFill>
        <p:spPr>
          <a:xfrm>
            <a:off x="2221558" y="1825625"/>
            <a:ext cx="7748884" cy="4351338"/>
          </a:xfrm>
        </p:spPr>
      </p:pic>
    </p:spTree>
    <p:extLst>
      <p:ext uri="{BB962C8B-B14F-4D97-AF65-F5344CB8AC3E}">
        <p14:creationId xmlns:p14="http://schemas.microsoft.com/office/powerpoint/2010/main" val="2936006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191</Words>
  <Application>Microsoft Office PowerPoint</Application>
  <PresentationFormat>Widescreen</PresentationFormat>
  <Paragraphs>16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Azure Logic Apps(Auto-PL)</vt:lpstr>
      <vt:lpstr>Create Azure Logic apps</vt:lpstr>
      <vt:lpstr>Create a New Workflow</vt:lpstr>
      <vt:lpstr>Add work flow and Give name to workflow &gt; Create</vt:lpstr>
      <vt:lpstr>Open Created Workflow and Select Designer</vt:lpstr>
      <vt:lpstr>Add a Trigger</vt:lpstr>
      <vt:lpstr>Search Recurrence and open it</vt:lpstr>
      <vt:lpstr>In Recurrence, we can repeat pipeline run at any minute, hour, week, second, day, month.</vt:lpstr>
      <vt:lpstr>Here, we will run pipeline for every 2 minute </vt:lpstr>
      <vt:lpstr>Add Action</vt:lpstr>
      <vt:lpstr>Click on Azure data factory &gt; Create a Pipeline run ( This means foor every 1 min pipeline will be run) </vt:lpstr>
      <vt:lpstr>Sign in with ‘Create a Pipeline run’ with Ms Account</vt:lpstr>
      <vt:lpstr>Fill all the parameters and save it</vt:lpstr>
      <vt:lpstr>Now just run and go to run history and Trigger History to see whether it is working or not</vt:lpstr>
      <vt:lpstr>Now check in ADF whether pipeline are successful on automation or not ( Now in this, it will show manual trigger as it is trigger by other service and not ADF schedule trigger {ADF also has it own Scheduler})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Logic Apps(Auto-PL)</dc:title>
  <dc:creator>Mr Pratik</dc:creator>
  <cp:lastModifiedBy>Mr Pratik</cp:lastModifiedBy>
  <cp:revision>2</cp:revision>
  <dcterms:created xsi:type="dcterms:W3CDTF">2024-10-04T14:54:22Z</dcterms:created>
  <dcterms:modified xsi:type="dcterms:W3CDTF">2024-10-04T17:32:42Z</dcterms:modified>
</cp:coreProperties>
</file>

<file path=docProps/thumbnail.jpeg>
</file>